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80"/>
  </p:notesMasterIdLst>
  <p:sldIdLst>
    <p:sldId id="256" r:id="rId2"/>
    <p:sldId id="257" r:id="rId3"/>
    <p:sldId id="258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59" r:id="rId15"/>
    <p:sldId id="260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63" r:id="rId27"/>
    <p:sldId id="264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65" r:id="rId38"/>
    <p:sldId id="266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305" r:id="rId48"/>
    <p:sldId id="28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7" r:id="rId75"/>
    <p:sldId id="338" r:id="rId76"/>
    <p:sldId id="339" r:id="rId77"/>
    <p:sldId id="340" r:id="rId78"/>
    <p:sldId id="336" r:id="rId7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4"/>
    <p:restoredTop sz="94631"/>
  </p:normalViewPr>
  <p:slideViewPr>
    <p:cSldViewPr snapToGrid="0" snapToObjects="1">
      <p:cViewPr varScale="1">
        <p:scale>
          <a:sx n="82" d="100"/>
          <a:sy n="82" d="100"/>
        </p:scale>
        <p:origin x="1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7AB32-6E47-FD4D-AFDC-DADF4B4FE6AB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F23BA-422B-AC48-A471-8016F2026D3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8607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F23BA-422B-AC48-A471-8016F2026D35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320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189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268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47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585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422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66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245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214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596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979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437F3-FF2C-5C4B-8F48-912D6AE92EA8}" type="datetimeFigureOut">
              <a:rPr kumimoji="1" lang="zh-TW" altLang="en-US" smtClean="0"/>
              <a:t>2018/8/24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54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87773-6F25-7F4A-B0ED-F2DFB6E92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團契．社區班介紹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2173EA-2ED3-004F-8DC0-0FF82DAD1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723861"/>
            <a:ext cx="6858000" cy="1083365"/>
          </a:xfrm>
        </p:spPr>
        <p:txBody>
          <a:bodyPr/>
          <a:lstStyle/>
          <a:p>
            <a:pPr algn="r"/>
            <a:r>
              <a:rPr kumimoji="1" lang="en-US" altLang="zh-TW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2018 </a:t>
            </a:r>
            <a:r>
              <a:rPr kumimoji="1" lang="zh-CN" altLang="en-US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靈修展望會</a:t>
            </a:r>
            <a:endParaRPr kumimoji="1" lang="en-US" altLang="zh-CN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  <a:p>
            <a:pPr algn="r"/>
            <a:r>
              <a:rPr kumimoji="1" lang="zh-CN" altLang="en-US" sz="32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裝備自己・參與事奉</a:t>
            </a:r>
            <a:endParaRPr kumimoji="1" lang="zh-TW" altLang="en-US" sz="32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347E735-F332-3944-9D84-BB9BBC7F682B}"/>
              </a:ext>
            </a:extLst>
          </p:cNvPr>
          <p:cNvCxnSpPr/>
          <p:nvPr/>
        </p:nvCxnSpPr>
        <p:spPr>
          <a:xfrm>
            <a:off x="781878" y="3470205"/>
            <a:ext cx="767632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663E08BE-9758-CC4F-8794-7C2B1E89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B5D521B-133D-7041-8F60-DD074AF17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26" y="-16565"/>
            <a:ext cx="5155096" cy="687346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4D1A46A-9A71-864A-A065-0EB868217863}"/>
              </a:ext>
            </a:extLst>
          </p:cNvPr>
          <p:cNvSpPr txBox="1"/>
          <p:nvPr/>
        </p:nvSpPr>
        <p:spPr>
          <a:xfrm>
            <a:off x="1" y="265044"/>
            <a:ext cx="2027582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小組分享</a:t>
            </a:r>
          </a:p>
        </p:txBody>
      </p:sp>
    </p:spTree>
    <p:extLst>
      <p:ext uri="{BB962C8B-B14F-4D97-AF65-F5344CB8AC3E}">
        <p14:creationId xmlns:p14="http://schemas.microsoft.com/office/powerpoint/2010/main" val="34666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99B5149-7985-AF4E-9627-CCBB0B34B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078" y="1104"/>
            <a:ext cx="5141844" cy="6855792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84FD74C-7088-9741-B51F-E5CFF78E7349}"/>
              </a:ext>
            </a:extLst>
          </p:cNvPr>
          <p:cNvSpPr txBox="1"/>
          <p:nvPr/>
        </p:nvSpPr>
        <p:spPr>
          <a:xfrm>
            <a:off x="1" y="265044"/>
            <a:ext cx="2027582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小組分享</a:t>
            </a:r>
          </a:p>
        </p:txBody>
      </p:sp>
    </p:spTree>
    <p:extLst>
      <p:ext uri="{BB962C8B-B14F-4D97-AF65-F5344CB8AC3E}">
        <p14:creationId xmlns:p14="http://schemas.microsoft.com/office/powerpoint/2010/main" val="3197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AE90B46-4251-1544-AD60-D29F95EB8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9E28F3E-22DD-2D48-A955-B78AAB1FC187}"/>
              </a:ext>
            </a:extLst>
          </p:cNvPr>
          <p:cNvSpPr txBox="1"/>
          <p:nvPr/>
        </p:nvSpPr>
        <p:spPr>
          <a:xfrm>
            <a:off x="1" y="265044"/>
            <a:ext cx="2027582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桌球大賽</a:t>
            </a:r>
          </a:p>
        </p:txBody>
      </p:sp>
    </p:spTree>
    <p:extLst>
      <p:ext uri="{BB962C8B-B14F-4D97-AF65-F5344CB8AC3E}">
        <p14:creationId xmlns:p14="http://schemas.microsoft.com/office/powerpoint/2010/main" val="16174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9E28F3E-22DD-2D48-A955-B78AAB1FC187}"/>
              </a:ext>
            </a:extLst>
          </p:cNvPr>
          <p:cNvSpPr txBox="1"/>
          <p:nvPr/>
        </p:nvSpPr>
        <p:spPr>
          <a:xfrm>
            <a:off x="1" y="265044"/>
            <a:ext cx="2027582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桌球大賽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DBB336B-ED51-C049-BFDA-34BE78542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7583" y="0"/>
            <a:ext cx="5159720" cy="6882732"/>
          </a:xfrm>
        </p:spPr>
      </p:pic>
    </p:spTree>
    <p:extLst>
      <p:ext uri="{BB962C8B-B14F-4D97-AF65-F5344CB8AC3E}">
        <p14:creationId xmlns:p14="http://schemas.microsoft.com/office/powerpoint/2010/main" val="32822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聖歌隊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694B5FA2-FA9D-D14F-A881-F6F78506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CE46D6B-62C4-0F42-B0CB-DB2A7E633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744"/>
            <a:ext cx="9144000" cy="609451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2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255B929-9C5A-4C41-B9FE-45503DDED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744"/>
            <a:ext cx="9144000" cy="609451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3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A73E3D6-6513-6B47-AEA7-AF2E45516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744"/>
            <a:ext cx="9144000" cy="609451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68BEEE5-D80F-7149-AF8C-9D9122D1D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744"/>
            <a:ext cx="9144000" cy="609451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1C5FFC2-8FBC-554E-A937-ACDC55394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744"/>
            <a:ext cx="9144000" cy="609451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2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婦女暨夫婦團契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AD129455-8A13-844C-9579-7B5B1349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3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3596F64-8D7F-354F-8659-DBEB521BB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744"/>
            <a:ext cx="9144000" cy="609451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4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0DC054B-808A-0F41-A0C8-7F5E8B9F1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0999"/>
            <a:ext cx="9158288" cy="6105525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4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86EDE07-05BD-8940-89DF-5F085EE05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744"/>
            <a:ext cx="9144000" cy="609451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4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1B2883C-589D-A047-ACD6-638484399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744"/>
            <a:ext cx="9144000" cy="609451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BB0DEB2-DD86-634F-81D5-AD68D29C9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744"/>
            <a:ext cx="9144000" cy="609451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6759F1B-94E8-F440-A593-1024EBF70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81744"/>
            <a:ext cx="9144000" cy="6094511"/>
          </a:xfrm>
        </p:spPr>
      </p:pic>
    </p:spTree>
    <p:extLst>
      <p:ext uri="{BB962C8B-B14F-4D97-AF65-F5344CB8AC3E}">
        <p14:creationId xmlns:p14="http://schemas.microsoft.com/office/powerpoint/2010/main" val="111771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青年團契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8C186EA6-6277-CB4D-89C8-E9EC17FD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64911D7-A603-D34F-B1EE-7048B16DD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97D6CC-3314-E041-AE6D-6FFED5A75420}"/>
              </a:ext>
            </a:extLst>
          </p:cNvPr>
          <p:cNvSpPr txBox="1"/>
          <p:nvPr/>
        </p:nvSpPr>
        <p:spPr>
          <a:xfrm>
            <a:off x="0" y="265044"/>
            <a:ext cx="2955235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讀經、禱告會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1A5BB85-7E84-7E44-BF72-134F8C9E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D1939B9-48AC-AC40-AA87-B34D78597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F2CCF84-EAE6-1444-84AA-EA55D5B30F71}"/>
              </a:ext>
            </a:extLst>
          </p:cNvPr>
          <p:cNvSpPr txBox="1"/>
          <p:nvPr/>
        </p:nvSpPr>
        <p:spPr>
          <a:xfrm>
            <a:off x="0" y="265044"/>
            <a:ext cx="2504661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為彼此代禱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263534-241E-5F40-90E2-1189C1DC6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98EE710-30AB-9C4E-91BC-ACE3BA918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D49427A-B70C-F641-AF3B-1B73CD1B07D6}"/>
              </a:ext>
            </a:extLst>
          </p:cNvPr>
          <p:cNvSpPr txBox="1"/>
          <p:nvPr/>
        </p:nvSpPr>
        <p:spPr>
          <a:xfrm>
            <a:off x="0" y="265044"/>
            <a:ext cx="2093843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團康活動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5B81E0-45A3-464A-BDA5-D5D16D5A4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2CC74D2-08FE-534B-B748-41699EF87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739B462-C5F0-1645-B011-F2DDAD689011}"/>
              </a:ext>
            </a:extLst>
          </p:cNvPr>
          <p:cNvSpPr txBox="1"/>
          <p:nvPr/>
        </p:nvSpPr>
        <p:spPr>
          <a:xfrm>
            <a:off x="0" y="265044"/>
            <a:ext cx="2796209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迎春家飾</a:t>
            </a:r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 </a:t>
            </a:r>
            <a:r>
              <a:rPr kumimoji="1" lang="en-US" altLang="zh-TW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DIY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20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B5B1C9D-E774-F54E-8B50-FEDE4A7A5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08627BE-134A-D149-9A4B-C873BF9F0662}"/>
              </a:ext>
            </a:extLst>
          </p:cNvPr>
          <p:cNvSpPr txBox="1"/>
          <p:nvPr/>
        </p:nvSpPr>
        <p:spPr>
          <a:xfrm>
            <a:off x="0" y="265044"/>
            <a:ext cx="2027583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團康活動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D6D699-9CD9-6D47-8C26-BA7C5D4C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17BCCAE-1E66-6046-B847-640F545B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0958D1E-80FC-C641-AF6C-C19CCDA5A5D4}"/>
              </a:ext>
            </a:extLst>
          </p:cNvPr>
          <p:cNvSpPr txBox="1"/>
          <p:nvPr/>
        </p:nvSpPr>
        <p:spPr>
          <a:xfrm>
            <a:off x="0" y="265044"/>
            <a:ext cx="2027583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戶外踏青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68E7F1-0A1B-C841-95DB-3573A78D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2B28A1A-B645-3648-9399-46AE5A377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642A25F-50C3-DB41-AE59-20E41D22C8E9}"/>
              </a:ext>
            </a:extLst>
          </p:cNvPr>
          <p:cNvSpPr txBox="1"/>
          <p:nvPr/>
        </p:nvSpPr>
        <p:spPr>
          <a:xfrm>
            <a:off x="0" y="265044"/>
            <a:ext cx="2955235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教會四樓油漆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B82428-57E4-E145-8D3E-5CFAFB34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723ACE5-7AD7-6445-B59C-267624D7E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ADD2FA-C297-574A-B0FC-4BCFFD0EA9F8}"/>
              </a:ext>
            </a:extLst>
          </p:cNvPr>
          <p:cNvSpPr txBox="1"/>
          <p:nvPr/>
        </p:nvSpPr>
        <p:spPr>
          <a:xfrm>
            <a:off x="1" y="265044"/>
            <a:ext cx="3843130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福音茶會</a:t>
            </a:r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 </a:t>
            </a:r>
            <a:r>
              <a:rPr kumimoji="1" lang="en-US" altLang="zh-TW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– </a:t>
            </a:r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逾越節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6C7626-55C5-044F-85EF-CB9B53C0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1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2DD624B-4676-7545-8CB2-DAC4F0DF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A15EC07-772E-2C45-8758-002C1AAB0F69}"/>
              </a:ext>
            </a:extLst>
          </p:cNvPr>
          <p:cNvSpPr txBox="1"/>
          <p:nvPr/>
        </p:nvSpPr>
        <p:spPr>
          <a:xfrm>
            <a:off x="0" y="265044"/>
            <a:ext cx="1126435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淨灘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45FF88-A67F-9C42-AF08-1449A1D4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5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AB930DD-3BFF-C147-8630-7BC9AB571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38B10E-0375-6A4C-805C-2012ADD4B730}"/>
              </a:ext>
            </a:extLst>
          </p:cNvPr>
          <p:cNvSpPr txBox="1"/>
          <p:nvPr/>
        </p:nvSpPr>
        <p:spPr>
          <a:xfrm>
            <a:off x="0" y="265044"/>
            <a:ext cx="2955235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恩友中心服事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65D987-4B71-8E43-9521-2F23C6A5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FB6F3EB-E2AD-3443-AB0D-37197DC955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47151"/>
            <a:ext cx="4514850" cy="6363698"/>
          </a:xfr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963B15A-FCB2-FA47-B563-96431D70E5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47076"/>
            <a:ext cx="4514850" cy="6363848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0CCC668-115E-FC46-A2B6-CA51E39CE441}"/>
              </a:ext>
            </a:extLst>
          </p:cNvPr>
          <p:cNvSpPr txBox="1"/>
          <p:nvPr/>
        </p:nvSpPr>
        <p:spPr>
          <a:xfrm>
            <a:off x="0" y="265044"/>
            <a:ext cx="388288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資助幫助弱勢兒童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61A8AB-E7D9-8A43-AE12-FFC784CD4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0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兒童主日學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17E9550-DE88-3548-8AD0-70270C0E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7BCDF70-C6DF-0E41-A808-13997B5F3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7249"/>
            <a:ext cx="9148418" cy="5145985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386A43-7618-F144-9BDC-770C60364758}"/>
              </a:ext>
            </a:extLst>
          </p:cNvPr>
          <p:cNvSpPr txBox="1"/>
          <p:nvPr/>
        </p:nvSpPr>
        <p:spPr>
          <a:xfrm>
            <a:off x="0" y="265044"/>
            <a:ext cx="338777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週日主日學課程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E41747-E77C-B041-9B41-0354F92E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1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20D51F2-A5C3-9749-908C-24738ECEA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B3C274D-F5C1-2D41-8FF5-DCF3062C8E94}"/>
              </a:ext>
            </a:extLst>
          </p:cNvPr>
          <p:cNvSpPr txBox="1"/>
          <p:nvPr/>
        </p:nvSpPr>
        <p:spPr>
          <a:xfrm>
            <a:off x="0" y="265044"/>
            <a:ext cx="248836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三芝夏令營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6F1007-CCA9-F548-B648-4EF591784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7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0A0AA7B-996D-A144-A9AF-5D4A30E8C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724917-7A4A-AC4F-9B3F-FF456DB11176}"/>
              </a:ext>
            </a:extLst>
          </p:cNvPr>
          <p:cNvSpPr txBox="1"/>
          <p:nvPr/>
        </p:nvSpPr>
        <p:spPr>
          <a:xfrm>
            <a:off x="0" y="265044"/>
            <a:ext cx="2796209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迎春家飾</a:t>
            </a:r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 </a:t>
            </a:r>
            <a:r>
              <a:rPr kumimoji="1" lang="en-US" altLang="zh-TW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DIY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998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2933615-F955-E448-8981-B4C133C35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8088"/>
            <a:ext cx="9144000" cy="5141824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68D7144-D45B-094A-8AD4-FCEC0B8208D9}"/>
              </a:ext>
            </a:extLst>
          </p:cNvPr>
          <p:cNvSpPr txBox="1"/>
          <p:nvPr/>
        </p:nvSpPr>
        <p:spPr>
          <a:xfrm>
            <a:off x="0" y="265044"/>
            <a:ext cx="2068643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野外禮拜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DF6410-9C3F-0740-ABCD-F0298114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6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2DF8DA-2B4E-F24F-B478-D16860D4A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871A6F0-26FC-5C44-AD21-3F3E2DA851DB}"/>
              </a:ext>
            </a:extLst>
          </p:cNvPr>
          <p:cNvSpPr txBox="1"/>
          <p:nvPr/>
        </p:nvSpPr>
        <p:spPr>
          <a:xfrm>
            <a:off x="0" y="265044"/>
            <a:ext cx="247337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母親節獻詩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178E37-769F-CA41-8A1A-F4416F29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F63A3BA-A7DD-9C4C-95CE-8D6EA534C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8DA488-9762-8E49-86FE-1B2EBFEA16EA}"/>
              </a:ext>
            </a:extLst>
          </p:cNvPr>
          <p:cNvSpPr txBox="1"/>
          <p:nvPr/>
        </p:nvSpPr>
        <p:spPr>
          <a:xfrm>
            <a:off x="1" y="265044"/>
            <a:ext cx="2758190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動手做 </a:t>
            </a:r>
            <a:r>
              <a:rPr kumimoji="1" lang="en-US" altLang="zh-TW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pizza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014287-F485-A246-B8D3-95B83F35E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75CD7B4-4ADA-7B48-A25D-25AA06074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E8BE007-A27D-214E-89E6-6B4D6724AEAA}"/>
              </a:ext>
            </a:extLst>
          </p:cNvPr>
          <p:cNvSpPr txBox="1"/>
          <p:nvPr/>
        </p:nvSpPr>
        <p:spPr>
          <a:xfrm>
            <a:off x="1" y="265044"/>
            <a:ext cx="2023672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才藝表演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698DE6-FA00-B744-8F91-97586BA07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1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E753492-A1FF-7645-996B-ED89F88EF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6622"/>
            <a:ext cx="9144000" cy="5144756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B281A2D-752C-C248-B333-80E35C2D046C}"/>
              </a:ext>
            </a:extLst>
          </p:cNvPr>
          <p:cNvSpPr txBox="1"/>
          <p:nvPr/>
        </p:nvSpPr>
        <p:spPr>
          <a:xfrm>
            <a:off x="0" y="265044"/>
            <a:ext cx="247337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母親節獻詩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34955C-130F-DB43-898B-F09047CEB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F9B6F23-F0F4-C547-89D1-C2C3854CA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4"/>
            <a:ext cx="9144000" cy="6854131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FD60F89-B69D-A84A-ABB9-0E462981AC7E}"/>
              </a:ext>
            </a:extLst>
          </p:cNvPr>
          <p:cNvSpPr txBox="1"/>
          <p:nvPr/>
        </p:nvSpPr>
        <p:spPr>
          <a:xfrm>
            <a:off x="0" y="265044"/>
            <a:ext cx="247337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夏季主日學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C32DA9-A110-B948-BF14-26270818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40355A0-A4AA-014C-86E8-28FFB524E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8074B9-FE98-D141-B4A9-C0AD472FEDAD}"/>
              </a:ext>
            </a:extLst>
          </p:cNvPr>
          <p:cNvSpPr txBox="1"/>
          <p:nvPr/>
        </p:nvSpPr>
        <p:spPr>
          <a:xfrm>
            <a:off x="0" y="265044"/>
            <a:ext cx="2068643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詩歌教唱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DD03EE-77C6-434E-8A93-B527A3BDE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1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卡拉 </a:t>
            </a:r>
            <a:r>
              <a:rPr kumimoji="1" lang="en-US" altLang="zh-TW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ok </a:t>
            </a:r>
            <a:r>
              <a:rPr kumimoji="1" lang="zh-CN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班</a:t>
            </a:r>
            <a:endParaRPr kumimoji="1" lang="zh-TW" altLang="en-US" dirty="0">
              <a:solidFill>
                <a:schemeClr val="accent4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17E9550-DE88-3548-8AD0-70270C0E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6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DC686FA-E063-944E-9985-875F46014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46"/>
            <a:ext cx="9144000" cy="6827108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B6793F-5D1B-EC47-8BC3-E5B8C4168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57"/>
            <a:ext cx="9144000" cy="6833286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0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0E0D1EA-4CF5-7240-9AEC-11E2E8E8A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687" y="-3313"/>
            <a:ext cx="6861313" cy="6861313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A4C3983-D676-A542-9B56-F690109387B0}"/>
              </a:ext>
            </a:extLst>
          </p:cNvPr>
          <p:cNvSpPr txBox="1"/>
          <p:nvPr/>
        </p:nvSpPr>
        <p:spPr>
          <a:xfrm>
            <a:off x="1" y="265044"/>
            <a:ext cx="2557670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手機一點通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58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C8729EC-C57A-B448-9914-552966541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6245"/>
            <a:ext cx="9144000" cy="5145509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8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F05A824-1E34-FD49-8BB8-432BAAE5B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FF4D6CB-A953-C345-9B52-2CB159EA1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58F9B70-5283-E342-AA50-EB5A2CF46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BACCA30-2984-ED45-8AAC-D72E96FCE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5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E8F282B-7281-204A-80F7-262B2A8DB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410" y="0"/>
            <a:ext cx="5141179" cy="685800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7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F98CF62-CE46-9442-AF48-84659E5B7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3043FE-41D6-DE49-BA4F-22B39B716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0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烘焙</a:t>
            </a:r>
            <a:r>
              <a:rPr kumimoji="1" lang="zh-CN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班</a:t>
            </a:r>
            <a:endParaRPr kumimoji="1" lang="zh-TW" altLang="en-US" dirty="0">
              <a:solidFill>
                <a:schemeClr val="accent4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17E9550-DE88-3548-8AD0-70270C0E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2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749C307-9047-5E42-B5D7-9E5DAA6A6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35"/>
            <a:ext cx="9144000" cy="6820929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B88A028-B823-AD4E-B159-987D4A1EB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687" y="-3313"/>
            <a:ext cx="6861313" cy="6861313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FF8B50A-E506-5D4C-BB87-413E54D9E7F9}"/>
              </a:ext>
            </a:extLst>
          </p:cNvPr>
          <p:cNvSpPr txBox="1"/>
          <p:nvPr/>
        </p:nvSpPr>
        <p:spPr>
          <a:xfrm>
            <a:off x="1" y="265044"/>
            <a:ext cx="2557670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手機一點通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815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BBA5341-BE54-C14A-995F-8931CD65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649" y="0"/>
            <a:ext cx="7198701" cy="685800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E3D8E24-E3B1-B048-A035-43DE91176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4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2428D4-0836-F745-9BEF-ABF906EF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35"/>
            <a:ext cx="9144000" cy="6820929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6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0C46B0C-83DF-6F49-946C-548020BA7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533" y="0"/>
            <a:ext cx="2198933" cy="685800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話畫</a:t>
            </a:r>
            <a:r>
              <a:rPr kumimoji="1" lang="zh-CN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班</a:t>
            </a:r>
            <a:endParaRPr kumimoji="1" lang="zh-TW" altLang="en-US" dirty="0">
              <a:solidFill>
                <a:schemeClr val="accent4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17E9550-DE88-3548-8AD0-70270C0E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5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F8DFC83-900E-7642-9EA4-9F82FF875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6245"/>
            <a:ext cx="9144000" cy="5145509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0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E9A7E64-0DE3-6148-9851-5A082B0AF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6245"/>
            <a:ext cx="9144000" cy="5145509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A8D3EE4-1DF3-664C-9592-460F8754D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6245"/>
            <a:ext cx="9144000" cy="5145509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E9B105-0934-4849-8D26-0F5B26ECC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6245"/>
            <a:ext cx="9144000" cy="5145509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8831EDC-B065-EA4C-9DDE-20C80102F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6245"/>
            <a:ext cx="9144000" cy="5145509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8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0DEC8E2-C613-4343-B1D1-2FC295824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435" y="-16565"/>
            <a:ext cx="6874565" cy="6874565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3A0C9BC-A52B-524D-969F-009B6548822C}"/>
              </a:ext>
            </a:extLst>
          </p:cNvPr>
          <p:cNvSpPr txBox="1"/>
          <p:nvPr/>
        </p:nvSpPr>
        <p:spPr>
          <a:xfrm>
            <a:off x="1" y="265044"/>
            <a:ext cx="4333460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銀行是我們的好厝邊</a:t>
            </a:r>
          </a:p>
        </p:txBody>
      </p:sp>
    </p:spTree>
    <p:extLst>
      <p:ext uri="{BB962C8B-B14F-4D97-AF65-F5344CB8AC3E}">
        <p14:creationId xmlns:p14="http://schemas.microsoft.com/office/powerpoint/2010/main" val="35799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3DE5D07-650B-4C48-93C5-E4096A3F1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85C90ED-A644-EB4A-8E7D-4B110D105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C06D4E-7974-FC4C-B480-DAEC03E6D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2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94B623-6D5E-774F-9A97-F22C61A1C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8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豐盛人生讀書會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17E9550-DE88-3548-8AD0-70270C0E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1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歌唱音樂天地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17E9550-DE88-3548-8AD0-70270C0E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2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棒鐘練習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17E9550-DE88-3548-8AD0-70270C0E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8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棒鐘練習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17E9550-DE88-3548-8AD0-70270C0E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60" y="3113106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7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31EBA3C-9949-F349-8F88-80920B5B6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435" y="-16565"/>
            <a:ext cx="6877878" cy="6877878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3174583-2CF2-D549-849C-B625DE052881}"/>
              </a:ext>
            </a:extLst>
          </p:cNvPr>
          <p:cNvSpPr txBox="1"/>
          <p:nvPr/>
        </p:nvSpPr>
        <p:spPr>
          <a:xfrm>
            <a:off x="1" y="265044"/>
            <a:ext cx="4333460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銀行是我們的好厝邊</a:t>
            </a:r>
          </a:p>
        </p:txBody>
      </p:sp>
    </p:spTree>
    <p:extLst>
      <p:ext uri="{BB962C8B-B14F-4D97-AF65-F5344CB8AC3E}">
        <p14:creationId xmlns:p14="http://schemas.microsoft.com/office/powerpoint/2010/main" val="418376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5CE752F-A895-1043-B664-D75658239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0435" y="12883"/>
            <a:ext cx="3856382" cy="6855791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B6297A3-EE67-3646-A85E-817221EF2C11}"/>
              </a:ext>
            </a:extLst>
          </p:cNvPr>
          <p:cNvSpPr txBox="1"/>
          <p:nvPr/>
        </p:nvSpPr>
        <p:spPr>
          <a:xfrm>
            <a:off x="1" y="265044"/>
            <a:ext cx="2027582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背經活動</a:t>
            </a:r>
          </a:p>
        </p:txBody>
      </p:sp>
    </p:spTree>
    <p:extLst>
      <p:ext uri="{BB962C8B-B14F-4D97-AF65-F5344CB8AC3E}">
        <p14:creationId xmlns:p14="http://schemas.microsoft.com/office/powerpoint/2010/main" val="34391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137</Words>
  <Application>Microsoft Macintosh PowerPoint</Application>
  <PresentationFormat>如螢幕大小 (4:3)</PresentationFormat>
  <Paragraphs>45</Paragraphs>
  <Slides>78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78</vt:i4>
      </vt:variant>
    </vt:vector>
  </HeadingPairs>
  <TitlesOfParts>
    <vt:vector size="84" baseType="lpstr">
      <vt:lpstr>新細明體</vt:lpstr>
      <vt:lpstr>Noto Sans CJK TC Light</vt:lpstr>
      <vt:lpstr>Arial</vt:lpstr>
      <vt:lpstr>Calibri</vt:lpstr>
      <vt:lpstr>Calibri Light</vt:lpstr>
      <vt:lpstr>Office 佈景主題</vt:lpstr>
      <vt:lpstr>團契．社區班介紹</vt:lpstr>
      <vt:lpstr>婦女暨夫婦團契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聖歌隊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青年團契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兒童主日學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卡拉 ok 班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烘焙班</vt:lpstr>
      <vt:lpstr>PowerPoint 簡報</vt:lpstr>
      <vt:lpstr>PowerPoint 簡報</vt:lpstr>
      <vt:lpstr>PowerPoint 簡報</vt:lpstr>
      <vt:lpstr>PowerPoint 簡報</vt:lpstr>
      <vt:lpstr>PowerPoint 簡報</vt:lpstr>
      <vt:lpstr>話畫班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豐盛人生讀書會</vt:lpstr>
      <vt:lpstr>歌唱音樂天地</vt:lpstr>
      <vt:lpstr>棒鐘練習</vt:lpstr>
      <vt:lpstr>棒鐘練習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團契．社區班介紹</dc:title>
  <dc:creator>Jen Hsiang, Ou</dc:creator>
  <cp:lastModifiedBy>Jen Hsiang, Ou</cp:lastModifiedBy>
  <cp:revision>38</cp:revision>
  <dcterms:created xsi:type="dcterms:W3CDTF">2018-08-22T08:59:26Z</dcterms:created>
  <dcterms:modified xsi:type="dcterms:W3CDTF">2018-08-24T14:57:20Z</dcterms:modified>
</cp:coreProperties>
</file>